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68" r:id="rId4"/>
    <p:sldId id="258" r:id="rId5"/>
    <p:sldId id="266" r:id="rId6"/>
    <p:sldId id="260" r:id="rId7"/>
    <p:sldId id="264" r:id="rId8"/>
    <p:sldId id="267" r:id="rId9"/>
    <p:sldId id="262" r:id="rId10"/>
    <p:sldId id="265" r:id="rId11"/>
    <p:sldId id="263" r:id="rId12"/>
    <p:sldId id="261" r:id="rId13"/>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1" d="100"/>
          <a:sy n="81" d="100"/>
        </p:scale>
        <p:origin x="126"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3784F49D-7165-4036-95CF-DEAC157CD202}" type="datetimeFigureOut">
              <a:rPr lang="en-AU" smtClean="0"/>
              <a:t>7/10/2023</a:t>
            </a:fld>
            <a:endParaRPr lang="en-AU"/>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F612CED3-D9E7-43F9-BCD3-769FC9483F76}" type="slidenum">
              <a:rPr lang="en-AU" smtClean="0"/>
              <a:t>‹#›</a:t>
            </a:fld>
            <a:endParaRPr lang="en-AU"/>
          </a:p>
        </p:txBody>
      </p:sp>
    </p:spTree>
    <p:extLst>
      <p:ext uri="{BB962C8B-B14F-4D97-AF65-F5344CB8AC3E}">
        <p14:creationId xmlns:p14="http://schemas.microsoft.com/office/powerpoint/2010/main" val="4944407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C6132CC-A1B1-45BD-8827-0A9BC5F1C6D3}" type="datetimeFigureOut">
              <a:rPr lang="en-AU" smtClean="0"/>
              <a:t>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A574E7-2A25-4888-B276-BD61BEE5BCE2}" type="slidenum">
              <a:rPr lang="en-AU" smtClean="0"/>
              <a:t>‹#›</a:t>
            </a:fld>
            <a:endParaRPr lang="en-AU"/>
          </a:p>
        </p:txBody>
      </p:sp>
    </p:spTree>
    <p:extLst>
      <p:ext uri="{BB962C8B-B14F-4D97-AF65-F5344CB8AC3E}">
        <p14:creationId xmlns:p14="http://schemas.microsoft.com/office/powerpoint/2010/main" val="270895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C6132CC-A1B1-45BD-8827-0A9BC5F1C6D3}" type="datetimeFigureOut">
              <a:rPr lang="en-AU" smtClean="0"/>
              <a:t>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A574E7-2A25-4888-B276-BD61BEE5BCE2}" type="slidenum">
              <a:rPr lang="en-AU" smtClean="0"/>
              <a:t>‹#›</a:t>
            </a:fld>
            <a:endParaRPr lang="en-AU"/>
          </a:p>
        </p:txBody>
      </p:sp>
    </p:spTree>
    <p:extLst>
      <p:ext uri="{BB962C8B-B14F-4D97-AF65-F5344CB8AC3E}">
        <p14:creationId xmlns:p14="http://schemas.microsoft.com/office/powerpoint/2010/main" val="387050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C6132CC-A1B1-45BD-8827-0A9BC5F1C6D3}" type="datetimeFigureOut">
              <a:rPr lang="en-AU" smtClean="0"/>
              <a:t>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A574E7-2A25-4888-B276-BD61BEE5BCE2}" type="slidenum">
              <a:rPr lang="en-AU" smtClean="0"/>
              <a:t>‹#›</a:t>
            </a:fld>
            <a:endParaRPr lang="en-AU"/>
          </a:p>
        </p:txBody>
      </p:sp>
    </p:spTree>
    <p:extLst>
      <p:ext uri="{BB962C8B-B14F-4D97-AF65-F5344CB8AC3E}">
        <p14:creationId xmlns:p14="http://schemas.microsoft.com/office/powerpoint/2010/main" val="20251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C6132CC-A1B1-45BD-8827-0A9BC5F1C6D3}" type="datetimeFigureOut">
              <a:rPr lang="en-AU" smtClean="0"/>
              <a:t>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A574E7-2A25-4888-B276-BD61BEE5BCE2}" type="slidenum">
              <a:rPr lang="en-AU" smtClean="0"/>
              <a:t>‹#›</a:t>
            </a:fld>
            <a:endParaRPr lang="en-AU"/>
          </a:p>
        </p:txBody>
      </p:sp>
    </p:spTree>
    <p:extLst>
      <p:ext uri="{BB962C8B-B14F-4D97-AF65-F5344CB8AC3E}">
        <p14:creationId xmlns:p14="http://schemas.microsoft.com/office/powerpoint/2010/main" val="136262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132CC-A1B1-45BD-8827-0A9BC5F1C6D3}" type="datetimeFigureOut">
              <a:rPr lang="en-AU" smtClean="0"/>
              <a:t>7/10/2023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A574E7-2A25-4888-B276-BD61BEE5BCE2}" type="slidenum">
              <a:rPr lang="en-AU" smtClean="0"/>
              <a:t>‹#›</a:t>
            </a:fld>
            <a:endParaRPr lang="en-AU"/>
          </a:p>
        </p:txBody>
      </p:sp>
    </p:spTree>
    <p:extLst>
      <p:ext uri="{BB962C8B-B14F-4D97-AF65-F5344CB8AC3E}">
        <p14:creationId xmlns:p14="http://schemas.microsoft.com/office/powerpoint/2010/main" val="331973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C6132CC-A1B1-45BD-8827-0A9BC5F1C6D3}" type="datetimeFigureOut">
              <a:rPr lang="en-AU" smtClean="0"/>
              <a:t>7/10/2023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A574E7-2A25-4888-B276-BD61BEE5BCE2}" type="slidenum">
              <a:rPr lang="en-AU" smtClean="0"/>
              <a:t>‹#›</a:t>
            </a:fld>
            <a:endParaRPr lang="en-AU"/>
          </a:p>
        </p:txBody>
      </p:sp>
    </p:spTree>
    <p:extLst>
      <p:ext uri="{BB962C8B-B14F-4D97-AF65-F5344CB8AC3E}">
        <p14:creationId xmlns:p14="http://schemas.microsoft.com/office/powerpoint/2010/main" val="405526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C6132CC-A1B1-45BD-8827-0A9BC5F1C6D3}" type="datetimeFigureOut">
              <a:rPr lang="en-AU" smtClean="0"/>
              <a:t>7/10/2023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8A574E7-2A25-4888-B276-BD61BEE5BCE2}" type="slidenum">
              <a:rPr lang="en-AU" smtClean="0"/>
              <a:t>‹#›</a:t>
            </a:fld>
            <a:endParaRPr lang="en-AU"/>
          </a:p>
        </p:txBody>
      </p:sp>
    </p:spTree>
    <p:extLst>
      <p:ext uri="{BB962C8B-B14F-4D97-AF65-F5344CB8AC3E}">
        <p14:creationId xmlns:p14="http://schemas.microsoft.com/office/powerpoint/2010/main" val="168065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C6132CC-A1B1-45BD-8827-0A9BC5F1C6D3}" type="datetimeFigureOut">
              <a:rPr lang="en-AU" smtClean="0"/>
              <a:t>7/10/2023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8A574E7-2A25-4888-B276-BD61BEE5BCE2}" type="slidenum">
              <a:rPr lang="en-AU" smtClean="0"/>
              <a:t>‹#›</a:t>
            </a:fld>
            <a:endParaRPr lang="en-AU"/>
          </a:p>
        </p:txBody>
      </p:sp>
    </p:spTree>
    <p:extLst>
      <p:ext uri="{BB962C8B-B14F-4D97-AF65-F5344CB8AC3E}">
        <p14:creationId xmlns:p14="http://schemas.microsoft.com/office/powerpoint/2010/main" val="400518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132CC-A1B1-45BD-8827-0A9BC5F1C6D3}" type="datetimeFigureOut">
              <a:rPr lang="en-AU" smtClean="0"/>
              <a:t>7/10/2023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8A574E7-2A25-4888-B276-BD61BEE5BCE2}" type="slidenum">
              <a:rPr lang="en-AU" smtClean="0"/>
              <a:t>‹#›</a:t>
            </a:fld>
            <a:endParaRPr lang="en-AU"/>
          </a:p>
        </p:txBody>
      </p:sp>
    </p:spTree>
    <p:extLst>
      <p:ext uri="{BB962C8B-B14F-4D97-AF65-F5344CB8AC3E}">
        <p14:creationId xmlns:p14="http://schemas.microsoft.com/office/powerpoint/2010/main" val="217707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132CC-A1B1-45BD-8827-0A9BC5F1C6D3}" type="datetimeFigureOut">
              <a:rPr lang="en-AU" smtClean="0"/>
              <a:t>7/10/2023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A574E7-2A25-4888-B276-BD61BEE5BCE2}" type="slidenum">
              <a:rPr lang="en-AU" smtClean="0"/>
              <a:t>‹#›</a:t>
            </a:fld>
            <a:endParaRPr lang="en-AU"/>
          </a:p>
        </p:txBody>
      </p:sp>
    </p:spTree>
    <p:extLst>
      <p:ext uri="{BB962C8B-B14F-4D97-AF65-F5344CB8AC3E}">
        <p14:creationId xmlns:p14="http://schemas.microsoft.com/office/powerpoint/2010/main" val="258712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132CC-A1B1-45BD-8827-0A9BC5F1C6D3}" type="datetimeFigureOut">
              <a:rPr lang="en-AU" smtClean="0"/>
              <a:t>7/10/2023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A574E7-2A25-4888-B276-BD61BEE5BCE2}" type="slidenum">
              <a:rPr lang="en-AU" smtClean="0"/>
              <a:t>‹#›</a:t>
            </a:fld>
            <a:endParaRPr lang="en-AU"/>
          </a:p>
        </p:txBody>
      </p:sp>
    </p:spTree>
    <p:extLst>
      <p:ext uri="{BB962C8B-B14F-4D97-AF65-F5344CB8AC3E}">
        <p14:creationId xmlns:p14="http://schemas.microsoft.com/office/powerpoint/2010/main" val="71727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132CC-A1B1-45BD-8827-0A9BC5F1C6D3}" type="datetimeFigureOut">
              <a:rPr lang="en-AU" smtClean="0"/>
              <a:t>7/10/2023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574E7-2A25-4888-B276-BD61BEE5BCE2}" type="slidenum">
              <a:rPr lang="en-AU" smtClean="0"/>
              <a:t>‹#›</a:t>
            </a:fld>
            <a:endParaRPr lang="en-AU"/>
          </a:p>
        </p:txBody>
      </p:sp>
    </p:spTree>
    <p:extLst>
      <p:ext uri="{BB962C8B-B14F-4D97-AF65-F5344CB8AC3E}">
        <p14:creationId xmlns:p14="http://schemas.microsoft.com/office/powerpoint/2010/main" val="1318556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4468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49400"/>
          </a:xfrm>
        </p:spPr>
        <p:txBody>
          <a:bodyPr>
            <a:normAutofit/>
          </a:bodyPr>
          <a:lstStyle/>
          <a:p>
            <a:r>
              <a:rPr lang="en-AU" dirty="0" smtClean="0"/>
              <a:t>Examples  of Meek</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
        <p:nvSpPr>
          <p:cNvPr id="5" name="TextBox 4"/>
          <p:cNvSpPr txBox="1"/>
          <p:nvPr/>
        </p:nvSpPr>
        <p:spPr>
          <a:xfrm>
            <a:off x="1009650" y="1361282"/>
            <a:ext cx="10506075" cy="4000500"/>
          </a:xfrm>
          <a:prstGeom prst="rect">
            <a:avLst/>
          </a:prstGeom>
          <a:noFill/>
        </p:spPr>
        <p:txBody>
          <a:bodyPr wrap="square" rtlCol="0">
            <a:spAutoFit/>
          </a:bodyPr>
          <a:lstStyle/>
          <a:p>
            <a:endParaRPr lang="en-AU" dirty="0"/>
          </a:p>
        </p:txBody>
      </p:sp>
      <p:sp>
        <p:nvSpPr>
          <p:cNvPr id="7" name="AutoShape 2" descr="How to Be Truly Happy - Mad Fish Digi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132" y="1673225"/>
            <a:ext cx="4556472" cy="30321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9262" y="1506974"/>
            <a:ext cx="3514290" cy="3514290"/>
          </a:xfrm>
          <a:prstGeom prst="rect">
            <a:avLst/>
          </a:prstGeom>
        </p:spPr>
      </p:pic>
    </p:spTree>
    <p:extLst>
      <p:ext uri="{BB962C8B-B14F-4D97-AF65-F5344CB8AC3E}">
        <p14:creationId xmlns:p14="http://schemas.microsoft.com/office/powerpoint/2010/main" val="2894404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James 1:19-21                    1 Peter 3:15</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1419224"/>
            <a:ext cx="4810125" cy="309222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1137" b="17614"/>
          <a:stretch/>
        </p:blipFill>
        <p:spPr>
          <a:xfrm>
            <a:off x="5133974" y="1419224"/>
            <a:ext cx="6677025" cy="3092223"/>
          </a:xfrm>
          <a:prstGeom prst="rect">
            <a:avLst/>
          </a:prstGeom>
        </p:spPr>
      </p:pic>
    </p:spTree>
    <p:extLst>
      <p:ext uri="{BB962C8B-B14F-4D97-AF65-F5344CB8AC3E}">
        <p14:creationId xmlns:p14="http://schemas.microsoft.com/office/powerpoint/2010/main" val="3294383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b="1" i="1" dirty="0" smtClean="0"/>
              <a:t>be</a:t>
            </a:r>
            <a:r>
              <a:rPr lang="en-AU" dirty="0" smtClean="0"/>
              <a:t>–attitudes precede the </a:t>
            </a:r>
            <a:r>
              <a:rPr lang="en-AU" b="1" i="1" dirty="0" smtClean="0"/>
              <a:t>do</a:t>
            </a:r>
            <a:r>
              <a:rPr lang="en-AU" dirty="0" smtClean="0"/>
              <a:t>-attitudes</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
        <p:nvSpPr>
          <p:cNvPr id="3" name="TextBox 2"/>
          <p:cNvSpPr txBox="1"/>
          <p:nvPr/>
        </p:nvSpPr>
        <p:spPr>
          <a:xfrm>
            <a:off x="1990725" y="1825625"/>
            <a:ext cx="7839075" cy="3354765"/>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t>Look at the evidence of meekness -  are you known as being meek?</a:t>
            </a:r>
          </a:p>
          <a:p>
            <a:pPr marL="457200" indent="-457200">
              <a:buFont typeface="Arial" panose="020B0604020202020204" pitchFamily="34" charset="0"/>
              <a:buChar char="•"/>
            </a:pPr>
            <a:endParaRPr lang="en-AU" sz="2800" dirty="0" smtClean="0"/>
          </a:p>
          <a:p>
            <a:pPr marL="457200" indent="-457200">
              <a:buFont typeface="Arial" panose="020B0604020202020204" pitchFamily="34" charset="0"/>
              <a:buChar char="•"/>
            </a:pPr>
            <a:r>
              <a:rPr lang="en-AU" sz="2800" dirty="0" smtClean="0"/>
              <a:t>Check out your relationship with God – are there areas you need to trust God in?</a:t>
            </a:r>
          </a:p>
          <a:p>
            <a:endParaRPr lang="en-AU" dirty="0"/>
          </a:p>
          <a:p>
            <a:endParaRPr lang="en-AU" dirty="0" smtClean="0"/>
          </a:p>
          <a:p>
            <a:endParaRPr lang="en-AU" dirty="0" smtClean="0"/>
          </a:p>
          <a:p>
            <a:endParaRPr lang="en-AU" dirty="0"/>
          </a:p>
        </p:txBody>
      </p:sp>
    </p:spTree>
    <p:extLst>
      <p:ext uri="{BB962C8B-B14F-4D97-AF65-F5344CB8AC3E}">
        <p14:creationId xmlns:p14="http://schemas.microsoft.com/office/powerpoint/2010/main" val="1780253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Beatitudes -   Matthew 5:3-11</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0860" y="2025650"/>
            <a:ext cx="7820730" cy="4437816"/>
          </a:xfrm>
        </p:spPr>
      </p:pic>
      <p:sp>
        <p:nvSpPr>
          <p:cNvPr id="5" name="TextBox 4"/>
          <p:cNvSpPr txBox="1"/>
          <p:nvPr/>
        </p:nvSpPr>
        <p:spPr>
          <a:xfrm>
            <a:off x="1047750" y="1457325"/>
            <a:ext cx="10058400" cy="4031873"/>
          </a:xfrm>
          <a:prstGeom prst="rect">
            <a:avLst/>
          </a:prstGeom>
          <a:noFill/>
        </p:spPr>
        <p:txBody>
          <a:bodyPr wrap="square" rtlCol="0">
            <a:spAutoFit/>
          </a:bodyPr>
          <a:lstStyle/>
          <a:p>
            <a:r>
              <a:rPr lang="en-AU" sz="3200" b="1" dirty="0" err="1" smtClean="0">
                <a:solidFill>
                  <a:srgbClr val="996600"/>
                </a:solidFill>
              </a:rPr>
              <a:t>Makarios</a:t>
            </a:r>
            <a:r>
              <a:rPr lang="en-AU" sz="3200" dirty="0" smtClean="0">
                <a:solidFill>
                  <a:srgbClr val="996600"/>
                </a:solidFill>
              </a:rPr>
              <a:t> </a:t>
            </a:r>
            <a:r>
              <a:rPr lang="en-AU" sz="3200" dirty="0" smtClean="0"/>
              <a:t>-   Greek word which means blessed or happy is</a:t>
            </a:r>
          </a:p>
          <a:p>
            <a:r>
              <a:rPr lang="en-AU" sz="3200" dirty="0" smtClean="0"/>
              <a:t>All 8 sayings begin with the word ‘</a:t>
            </a:r>
            <a:r>
              <a:rPr lang="en-AU" sz="3200" dirty="0" err="1" smtClean="0"/>
              <a:t>makarios</a:t>
            </a:r>
            <a:r>
              <a:rPr lang="en-AU" sz="3200" dirty="0" smtClean="0"/>
              <a:t>’</a:t>
            </a:r>
          </a:p>
          <a:p>
            <a:endParaRPr lang="en-AU" sz="3200" dirty="0"/>
          </a:p>
          <a:p>
            <a:r>
              <a:rPr lang="en-AU" sz="3200" b="1" dirty="0" err="1" smtClean="0">
                <a:solidFill>
                  <a:srgbClr val="996600"/>
                </a:solidFill>
              </a:rPr>
              <a:t>Beatus</a:t>
            </a:r>
            <a:r>
              <a:rPr lang="en-AU" sz="3200" dirty="0" smtClean="0"/>
              <a:t> -  Latin word for blessed</a:t>
            </a:r>
          </a:p>
          <a:p>
            <a:endParaRPr lang="en-AU" sz="3200" dirty="0"/>
          </a:p>
          <a:p>
            <a:r>
              <a:rPr lang="en-AU" sz="3200" dirty="0" smtClean="0"/>
              <a:t>Matthew 5:1-2  teaching to disciples</a:t>
            </a:r>
          </a:p>
          <a:p>
            <a:r>
              <a:rPr lang="en-AU" sz="3200" dirty="0" smtClean="0"/>
              <a:t>Matthew 7:28   teaching to the crowds</a:t>
            </a:r>
          </a:p>
          <a:p>
            <a:r>
              <a:rPr lang="en-AU" sz="3200" dirty="0" smtClean="0"/>
              <a:t>Matthew 6:8   do not be like the people around you</a:t>
            </a:r>
            <a:endParaRPr lang="en-AU" sz="3200" dirty="0"/>
          </a:p>
        </p:txBody>
      </p:sp>
    </p:spTree>
    <p:extLst>
      <p:ext uri="{BB962C8B-B14F-4D97-AF65-F5344CB8AC3E}">
        <p14:creationId xmlns:p14="http://schemas.microsoft.com/office/powerpoint/2010/main" val="3859688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Beatitudes -   Matthew 5:3-11</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0860" y="2025650"/>
            <a:ext cx="7820730" cy="4437816"/>
          </a:xfrm>
        </p:spPr>
      </p:pic>
      <p:sp>
        <p:nvSpPr>
          <p:cNvPr id="5" name="TextBox 4"/>
          <p:cNvSpPr txBox="1"/>
          <p:nvPr/>
        </p:nvSpPr>
        <p:spPr>
          <a:xfrm>
            <a:off x="962025" y="1533525"/>
            <a:ext cx="10058400" cy="4031873"/>
          </a:xfrm>
          <a:prstGeom prst="rect">
            <a:avLst/>
          </a:prstGeom>
          <a:noFill/>
        </p:spPr>
        <p:txBody>
          <a:bodyPr wrap="square" rtlCol="0">
            <a:spAutoFit/>
          </a:bodyPr>
          <a:lstStyle/>
          <a:p>
            <a:r>
              <a:rPr lang="en-AU" sz="3200" b="1" dirty="0" err="1" smtClean="0">
                <a:solidFill>
                  <a:schemeClr val="bg2">
                    <a:lumMod val="75000"/>
                  </a:schemeClr>
                </a:solidFill>
              </a:rPr>
              <a:t>Makarios</a:t>
            </a:r>
            <a:r>
              <a:rPr lang="en-AU" sz="3200" dirty="0" smtClean="0">
                <a:solidFill>
                  <a:schemeClr val="bg2">
                    <a:lumMod val="75000"/>
                  </a:schemeClr>
                </a:solidFill>
              </a:rPr>
              <a:t> -   Greek word which means blessed or happy is</a:t>
            </a:r>
          </a:p>
          <a:p>
            <a:r>
              <a:rPr lang="en-AU" sz="3200" dirty="0" smtClean="0">
                <a:solidFill>
                  <a:schemeClr val="bg2">
                    <a:lumMod val="75000"/>
                  </a:schemeClr>
                </a:solidFill>
              </a:rPr>
              <a:t>All 8 sayings begin with the word ‘</a:t>
            </a:r>
            <a:r>
              <a:rPr lang="en-AU" sz="3200" dirty="0" err="1" smtClean="0">
                <a:solidFill>
                  <a:schemeClr val="bg2">
                    <a:lumMod val="75000"/>
                  </a:schemeClr>
                </a:solidFill>
              </a:rPr>
              <a:t>makarios</a:t>
            </a:r>
            <a:r>
              <a:rPr lang="en-AU" sz="3200" dirty="0" smtClean="0">
                <a:solidFill>
                  <a:schemeClr val="bg2">
                    <a:lumMod val="75000"/>
                  </a:schemeClr>
                </a:solidFill>
              </a:rPr>
              <a:t>’</a:t>
            </a:r>
          </a:p>
          <a:p>
            <a:endParaRPr lang="en-AU" sz="3200" dirty="0">
              <a:solidFill>
                <a:schemeClr val="bg2">
                  <a:lumMod val="75000"/>
                </a:schemeClr>
              </a:solidFill>
            </a:endParaRPr>
          </a:p>
          <a:p>
            <a:r>
              <a:rPr lang="en-AU" sz="3200" b="1" dirty="0" err="1" smtClean="0">
                <a:solidFill>
                  <a:schemeClr val="bg2">
                    <a:lumMod val="75000"/>
                  </a:schemeClr>
                </a:solidFill>
              </a:rPr>
              <a:t>Beatus</a:t>
            </a:r>
            <a:r>
              <a:rPr lang="en-AU" sz="3200" dirty="0" smtClean="0">
                <a:solidFill>
                  <a:schemeClr val="bg2">
                    <a:lumMod val="75000"/>
                  </a:schemeClr>
                </a:solidFill>
              </a:rPr>
              <a:t> -  Latin word for blessed</a:t>
            </a:r>
          </a:p>
          <a:p>
            <a:endParaRPr lang="en-AU" sz="3200" dirty="0">
              <a:solidFill>
                <a:schemeClr val="bg2">
                  <a:lumMod val="75000"/>
                </a:schemeClr>
              </a:solidFill>
            </a:endParaRPr>
          </a:p>
          <a:p>
            <a:r>
              <a:rPr lang="en-AU" sz="3200" dirty="0" smtClean="0">
                <a:solidFill>
                  <a:schemeClr val="bg2">
                    <a:lumMod val="75000"/>
                  </a:schemeClr>
                </a:solidFill>
              </a:rPr>
              <a:t>Matthew 5:1-2  teaching to disciples</a:t>
            </a:r>
          </a:p>
          <a:p>
            <a:r>
              <a:rPr lang="en-AU" sz="3200" dirty="0" smtClean="0">
                <a:solidFill>
                  <a:schemeClr val="bg2">
                    <a:lumMod val="75000"/>
                  </a:schemeClr>
                </a:solidFill>
              </a:rPr>
              <a:t>Matthew 7:28   teaching to the crowds</a:t>
            </a:r>
          </a:p>
          <a:p>
            <a:r>
              <a:rPr lang="en-AU" sz="3200" dirty="0" smtClean="0"/>
              <a:t>Matthew 6:8   do not be like the people around you</a:t>
            </a:r>
            <a:endParaRPr lang="en-AU"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401" y="1533525"/>
            <a:ext cx="6189024" cy="3429000"/>
          </a:xfrm>
          <a:prstGeom prst="rect">
            <a:avLst/>
          </a:prstGeom>
        </p:spPr>
      </p:pic>
    </p:spTree>
    <p:extLst>
      <p:ext uri="{BB962C8B-B14F-4D97-AF65-F5344CB8AC3E}">
        <p14:creationId xmlns:p14="http://schemas.microsoft.com/office/powerpoint/2010/main" val="3705787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924" y="365125"/>
            <a:ext cx="3190875" cy="4702175"/>
          </a:xfrm>
        </p:spPr>
        <p:txBody>
          <a:bodyPr>
            <a:normAutofit/>
          </a:bodyPr>
          <a:lstStyle/>
          <a:p>
            <a:r>
              <a:rPr lang="en-AU" sz="2800" dirty="0" smtClean="0"/>
              <a:t>I </a:t>
            </a:r>
            <a:endParaRPr lang="en-AU" sz="2800" dirty="0">
              <a:solidFill>
                <a:schemeClr val="tx1">
                  <a:lumMod val="75000"/>
                  <a:lumOff val="2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770" y="704851"/>
            <a:ext cx="7134460" cy="3669802"/>
          </a:xfrm>
          <a:prstGeom prst="rect">
            <a:avLst/>
          </a:prstGeom>
        </p:spPr>
      </p:pic>
    </p:spTree>
    <p:extLst>
      <p:ext uri="{BB962C8B-B14F-4D97-AF65-F5344CB8AC3E}">
        <p14:creationId xmlns:p14="http://schemas.microsoft.com/office/powerpoint/2010/main" val="3783679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924" y="365125"/>
            <a:ext cx="3190875" cy="4702175"/>
          </a:xfrm>
        </p:spPr>
        <p:txBody>
          <a:bodyPr>
            <a:normAutofit/>
          </a:bodyPr>
          <a:lstStyle/>
          <a:p>
            <a:r>
              <a:rPr lang="en-AU" sz="2800" dirty="0" smtClean="0"/>
              <a:t>I </a:t>
            </a:r>
            <a:endParaRPr lang="en-AU" sz="2800" dirty="0">
              <a:solidFill>
                <a:schemeClr val="tx1">
                  <a:lumMod val="75000"/>
                  <a:lumOff val="2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8490"/>
            <a:ext cx="7207922" cy="4139685"/>
          </a:xfrm>
          <a:prstGeom prst="rect">
            <a:avLst/>
          </a:prstGeom>
        </p:spPr>
      </p:pic>
      <p:sp>
        <p:nvSpPr>
          <p:cNvPr id="6" name="TextBox 5"/>
          <p:cNvSpPr txBox="1"/>
          <p:nvPr/>
        </p:nvSpPr>
        <p:spPr>
          <a:xfrm>
            <a:off x="8382000" y="3175"/>
            <a:ext cx="3562350" cy="4832092"/>
          </a:xfrm>
          <a:prstGeom prst="rect">
            <a:avLst/>
          </a:prstGeom>
          <a:noFill/>
        </p:spPr>
        <p:txBody>
          <a:bodyPr wrap="square" rtlCol="0">
            <a:spAutoFit/>
          </a:bodyPr>
          <a:lstStyle/>
          <a:p>
            <a:r>
              <a:rPr lang="en-AU" sz="2800" dirty="0" smtClean="0"/>
              <a:t>Ghandi  </a:t>
            </a:r>
            <a:r>
              <a:rPr lang="en-AU" sz="2800" i="1" dirty="0" smtClean="0"/>
              <a:t>“I don’t reject Christ.  I love Christ.  It’s just that so many of you Christians are so unlike Christ.  If Christians would really live according to the teachings of Christ as found in the Bible, all of India would be Christian today.”</a:t>
            </a:r>
            <a:endParaRPr lang="en-AU" sz="2800" i="1" dirty="0"/>
          </a:p>
        </p:txBody>
      </p:sp>
    </p:spTree>
    <p:extLst>
      <p:ext uri="{BB962C8B-B14F-4D97-AF65-F5344CB8AC3E}">
        <p14:creationId xmlns:p14="http://schemas.microsoft.com/office/powerpoint/2010/main" val="2443300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65125"/>
            <a:ext cx="11677650" cy="1549400"/>
          </a:xfrm>
        </p:spPr>
        <p:txBody>
          <a:bodyPr>
            <a:normAutofit fontScale="90000"/>
          </a:bodyPr>
          <a:lstStyle/>
          <a:p>
            <a:pPr algn="ctr">
              <a:lnSpc>
                <a:spcPct val="150000"/>
              </a:lnSpc>
            </a:pPr>
            <a:r>
              <a:rPr lang="en-AU" dirty="0" smtClean="0"/>
              <a:t>Blessed are the meek for they will inherit the earth</a:t>
            </a:r>
            <a:br>
              <a:rPr lang="en-AU" dirty="0" smtClean="0"/>
            </a:br>
            <a:r>
              <a:rPr lang="en-AU" dirty="0" smtClean="0"/>
              <a:t>Meaning of Blessed</a:t>
            </a:r>
            <a:r>
              <a:rPr lang="en-AU" dirty="0"/>
              <a:t/>
            </a:r>
            <a:br>
              <a:rPr lang="en-AU" dirty="0"/>
            </a:b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
        <p:nvSpPr>
          <p:cNvPr id="5" name="TextBox 4"/>
          <p:cNvSpPr txBox="1"/>
          <p:nvPr/>
        </p:nvSpPr>
        <p:spPr>
          <a:xfrm>
            <a:off x="1009650" y="1361282"/>
            <a:ext cx="10506075" cy="4000500"/>
          </a:xfrm>
          <a:prstGeom prst="rect">
            <a:avLst/>
          </a:prstGeom>
          <a:noFill/>
        </p:spPr>
        <p:txBody>
          <a:bodyPr wrap="square" rtlCol="0">
            <a:spAutoFit/>
          </a:bodyPr>
          <a:lstStyle/>
          <a:p>
            <a:endParaRPr lang="en-AU" dirty="0"/>
          </a:p>
        </p:txBody>
      </p:sp>
      <p:sp>
        <p:nvSpPr>
          <p:cNvPr id="7" name="AutoShape 2" descr="How to Be Truly Happy - Mad Fish Digi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p:cNvPicPr>
            <a:picLocks noChangeAspect="1"/>
          </p:cNvPicPr>
          <p:nvPr/>
        </p:nvPicPr>
        <p:blipFill>
          <a:blip r:embed="rId3"/>
          <a:stretch>
            <a:fillRect/>
          </a:stretch>
        </p:blipFill>
        <p:spPr>
          <a:xfrm>
            <a:off x="1744966" y="1825625"/>
            <a:ext cx="3022600" cy="3022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331" y="1914525"/>
            <a:ext cx="4022610" cy="3013075"/>
          </a:xfrm>
          <a:prstGeom prst="rect">
            <a:avLst/>
          </a:prstGeom>
        </p:spPr>
      </p:pic>
    </p:spTree>
    <p:extLst>
      <p:ext uri="{BB962C8B-B14F-4D97-AF65-F5344CB8AC3E}">
        <p14:creationId xmlns:p14="http://schemas.microsoft.com/office/powerpoint/2010/main" val="3360426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 y="0"/>
            <a:ext cx="11963400" cy="2110510"/>
          </a:xfrm>
        </p:spPr>
        <p:txBody>
          <a:bodyPr>
            <a:normAutofit/>
          </a:bodyPr>
          <a:lstStyle/>
          <a:p>
            <a:pPr algn="ctr">
              <a:lnSpc>
                <a:spcPct val="150000"/>
              </a:lnSpc>
            </a:pPr>
            <a:r>
              <a:rPr lang="en-AU" dirty="0" smtClean="0"/>
              <a:t>Blessed are the meek for they will inherit the earth</a:t>
            </a:r>
            <a:br>
              <a:rPr lang="en-AU" dirty="0" smtClean="0"/>
            </a:br>
            <a:r>
              <a:rPr lang="en-AU" dirty="0" smtClean="0"/>
              <a:t>Meaning of Meek</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0275" y="2110510"/>
            <a:ext cx="7820025" cy="3946327"/>
          </a:xfrm>
        </p:spPr>
      </p:pic>
      <p:sp>
        <p:nvSpPr>
          <p:cNvPr id="7" name="AutoShape 2" descr="How to Be Truly Happy - Mad Fish Digi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79" y="2559518"/>
            <a:ext cx="2143125" cy="2143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265" y="2946821"/>
            <a:ext cx="2609850" cy="17526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7524" y="2559518"/>
            <a:ext cx="4080988" cy="2139903"/>
          </a:xfrm>
          <a:prstGeom prst="rect">
            <a:avLst/>
          </a:prstGeom>
        </p:spPr>
      </p:pic>
    </p:spTree>
    <p:extLst>
      <p:ext uri="{BB962C8B-B14F-4D97-AF65-F5344CB8AC3E}">
        <p14:creationId xmlns:p14="http://schemas.microsoft.com/office/powerpoint/2010/main" val="2567587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445"/>
            <a:ext cx="10515600" cy="1549400"/>
          </a:xfrm>
        </p:spPr>
        <p:txBody>
          <a:bodyPr>
            <a:normAutofit/>
          </a:bodyPr>
          <a:lstStyle/>
          <a:p>
            <a:r>
              <a:rPr lang="en-AU" dirty="0" smtClean="0"/>
              <a:t>Evidence of Meekness</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2072483"/>
            <a:ext cx="7735712" cy="4351338"/>
          </a:xfrm>
        </p:spPr>
      </p:pic>
      <p:sp>
        <p:nvSpPr>
          <p:cNvPr id="5" name="TextBox 4"/>
          <p:cNvSpPr txBox="1"/>
          <p:nvPr/>
        </p:nvSpPr>
        <p:spPr>
          <a:xfrm>
            <a:off x="1009650" y="1361282"/>
            <a:ext cx="10506075" cy="4000500"/>
          </a:xfrm>
          <a:prstGeom prst="rect">
            <a:avLst/>
          </a:prstGeom>
          <a:noFill/>
        </p:spPr>
        <p:txBody>
          <a:bodyPr wrap="square" rtlCol="0">
            <a:spAutoFit/>
          </a:bodyPr>
          <a:lstStyle/>
          <a:p>
            <a:endParaRPr lang="en-AU" dirty="0"/>
          </a:p>
        </p:txBody>
      </p:sp>
      <p:sp>
        <p:nvSpPr>
          <p:cNvPr id="7" name="AutoShape 2" descr="How to Be Truly Happy - Mad Fish Digi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TextBox 7"/>
          <p:cNvSpPr txBox="1"/>
          <p:nvPr/>
        </p:nvSpPr>
        <p:spPr>
          <a:xfrm>
            <a:off x="971917" y="1160585"/>
            <a:ext cx="10462846" cy="316484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AU" sz="3600" dirty="0" smtClean="0"/>
              <a:t>One’s attitude to oneself</a:t>
            </a:r>
          </a:p>
          <a:p>
            <a:pPr marL="285750" indent="-285750">
              <a:lnSpc>
                <a:spcPct val="150000"/>
              </a:lnSpc>
              <a:buFont typeface="Arial" panose="020B0604020202020204" pitchFamily="34" charset="0"/>
              <a:buChar char="•"/>
            </a:pPr>
            <a:r>
              <a:rPr lang="en-AU" sz="3600" dirty="0" smtClean="0"/>
              <a:t>Our relationship to God</a:t>
            </a:r>
          </a:p>
          <a:p>
            <a:pPr marL="285750" indent="-285750">
              <a:lnSpc>
                <a:spcPct val="150000"/>
              </a:lnSpc>
              <a:buFont typeface="Arial" panose="020B0604020202020204" pitchFamily="34" charset="0"/>
              <a:buChar char="•"/>
            </a:pPr>
            <a:r>
              <a:rPr lang="en-AU" sz="3600" dirty="0" smtClean="0"/>
              <a:t>Our care for others</a:t>
            </a:r>
          </a:p>
          <a:p>
            <a:pPr marL="285750" indent="-285750">
              <a:lnSpc>
                <a:spcPct val="150000"/>
              </a:lnSpc>
              <a:buFont typeface="Arial" panose="020B0604020202020204" pitchFamily="34" charset="0"/>
              <a:buChar char="•"/>
            </a:pPr>
            <a:endParaRPr lang="en-AU" sz="2800" dirty="0"/>
          </a:p>
        </p:txBody>
      </p:sp>
    </p:spTree>
    <p:extLst>
      <p:ext uri="{BB962C8B-B14F-4D97-AF65-F5344CB8AC3E}">
        <p14:creationId xmlns:p14="http://schemas.microsoft.com/office/powerpoint/2010/main" val="2749665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365125"/>
            <a:ext cx="11353800" cy="1325563"/>
          </a:xfrm>
        </p:spPr>
        <p:txBody>
          <a:bodyPr>
            <a:normAutofit/>
          </a:bodyPr>
          <a:lstStyle/>
          <a:p>
            <a:pPr algn="ctr"/>
            <a:r>
              <a:rPr lang="en-AU" sz="4000" dirty="0" smtClean="0"/>
              <a:t>Blessed are the meek for they will inherit the earth</a:t>
            </a:r>
            <a:endParaRPr lang="en-AU" sz="4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03943">
            <a:off x="781050" y="2414587"/>
            <a:ext cx="7553524" cy="1414463"/>
          </a:xfrm>
          <a:prstGeom prst="rect">
            <a:avLst/>
          </a:prstGeom>
        </p:spPr>
      </p:pic>
    </p:spTree>
    <p:extLst>
      <p:ext uri="{BB962C8B-B14F-4D97-AF65-F5344CB8AC3E}">
        <p14:creationId xmlns:p14="http://schemas.microsoft.com/office/powerpoint/2010/main" val="551301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242</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Beatitudes -   Matthew 5:3-11</vt:lpstr>
      <vt:lpstr>Beatitudes -   Matthew 5:3-11</vt:lpstr>
      <vt:lpstr>I </vt:lpstr>
      <vt:lpstr>I </vt:lpstr>
      <vt:lpstr>Blessed are the meek for they will inherit the earth Meaning of Blessed </vt:lpstr>
      <vt:lpstr>Blessed are the meek for they will inherit the earth Meaning of Meek</vt:lpstr>
      <vt:lpstr>Evidence of Meekness</vt:lpstr>
      <vt:lpstr>Blessed are the meek for they will inherit the earth</vt:lpstr>
      <vt:lpstr>Examples  of Meek</vt:lpstr>
      <vt:lpstr>James 1:19-21                    1 Peter 3:15</vt:lpstr>
      <vt:lpstr>The be–attitudes precede the do-attitudes</vt:lpstr>
    </vt:vector>
  </TitlesOfParts>
  <Company>Empart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19</cp:revision>
  <cp:lastPrinted>2023-10-06T23:52:00Z</cp:lastPrinted>
  <dcterms:created xsi:type="dcterms:W3CDTF">2023-10-06T05:10:12Z</dcterms:created>
  <dcterms:modified xsi:type="dcterms:W3CDTF">2023-10-06T23:52:11Z</dcterms:modified>
</cp:coreProperties>
</file>